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5" r:id="rId2"/>
    <p:sldId id="271" r:id="rId3"/>
    <p:sldId id="269" r:id="rId4"/>
    <p:sldId id="273" r:id="rId5"/>
    <p:sldId id="275" r:id="rId6"/>
    <p:sldId id="283" r:id="rId7"/>
    <p:sldId id="285" r:id="rId8"/>
    <p:sldId id="287" r:id="rId9"/>
    <p:sldId id="280" r:id="rId10"/>
    <p:sldId id="276" r:id="rId11"/>
    <p:sldId id="284" r:id="rId12"/>
    <p:sldId id="288" r:id="rId13"/>
    <p:sldId id="279" r:id="rId14"/>
    <p:sldId id="282" r:id="rId15"/>
    <p:sldId id="286" r:id="rId16"/>
    <p:sldId id="289" r:id="rId17"/>
    <p:sldId id="272" r:id="rId18"/>
  </p:sldIdLst>
  <p:sldSz cx="9144000" cy="6858000" type="screen4x3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6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25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2"/>
            <a:ext cx="288925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F2114-FA99-4882-B8FB-1B089EF356F4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8925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630"/>
            <a:ext cx="288925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0CE35-63A7-48AA-84BF-62AEF5D5449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5882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69C10-0227-465E-A21B-8CE6ED75CE2C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C2D14-2420-444C-8A42-A5C9A1EAD0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38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08025" indent="-271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090613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25588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62150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1935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7655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3375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950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6AF9FE3-3AFE-4E80-8D67-872233CA1183}" type="slidenum">
              <a:rPr lang="nl-NL" altLang="nl-BE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nl-NL" altLang="nl-B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5605" name="Tijdelijke aanduiding voor koptekst 1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nl-NL" altLang="nl-B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87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854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C2D14-2420-444C-8A42-A5C9A1EAD0E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93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43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317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25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750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212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899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470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516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267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967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81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6FB1C-C979-4EE0-9FD3-3F18E87783B0}" type="datetimeFigureOut">
              <a:rPr lang="nl-BE" smtClean="0"/>
              <a:t>23/10/2017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0B39-F1CE-4F71-9E2D-47BE8E87C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67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5219700" y="333375"/>
            <a:ext cx="3924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BE" altLang="nl-BE" sz="1400" b="1"/>
          </a:p>
        </p:txBody>
      </p:sp>
      <p:pic>
        <p:nvPicPr>
          <p:cNvPr id="1026" name="Picture 2" descr="K:\Kabinet - Jasper\Presentaties - Beelden\Voorbla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"/>
          <a:stretch/>
        </p:blipFill>
        <p:spPr bwMode="auto">
          <a:xfrm>
            <a:off x="-12171" y="0"/>
            <a:ext cx="9156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3"/>
          <p:cNvSpPr>
            <a:spLocks/>
          </p:cNvSpPr>
          <p:nvPr/>
        </p:nvSpPr>
        <p:spPr bwMode="auto">
          <a:xfrm>
            <a:off x="323528" y="836711"/>
            <a:ext cx="9073007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nl-BE" altLang="nl-BE" sz="4000" b="1" dirty="0">
                <a:solidFill>
                  <a:srgbClr val="224B50"/>
                </a:solidFill>
                <a:ea typeface="ヒラギノ角ゴ ProN W3" pitchFamily="-84" charset="-128"/>
                <a:sym typeface="Gill Sans" pitchFamily="-84" charset="0"/>
              </a:rPr>
              <a:t>d</a:t>
            </a:r>
            <a:r>
              <a:rPr lang="nl-BE" altLang="nl-BE" sz="4000" b="1" dirty="0" smtClean="0">
                <a:solidFill>
                  <a:srgbClr val="224B50"/>
                </a:solidFill>
                <a:ea typeface="ヒラギノ角ゴ ProN W3" pitchFamily="-84" charset="-128"/>
                <a:sym typeface="Gill Sans" pitchFamily="-84" charset="0"/>
              </a:rPr>
              <a:t>e </a:t>
            </a:r>
            <a:r>
              <a:rPr lang="nl-BE" altLang="nl-BE" sz="4000" b="1" dirty="0" err="1" smtClean="0">
                <a:solidFill>
                  <a:srgbClr val="224B50"/>
                </a:solidFill>
                <a:ea typeface="ヒラギノ角ゴ ProN W3" pitchFamily="-84" charset="-128"/>
                <a:sym typeface="Gill Sans" pitchFamily="-84" charset="0"/>
              </a:rPr>
              <a:t>Ambrassade</a:t>
            </a:r>
            <a:endParaRPr lang="nl-BE" altLang="nl-BE" sz="4000" b="1" dirty="0" smtClean="0">
              <a:solidFill>
                <a:srgbClr val="224B50"/>
              </a:solidFill>
              <a:ea typeface="ヒラギノ角ゴ ProN W3" pitchFamily="-84" charset="-128"/>
              <a:sym typeface="Gill Sans" pitchFamily="-84" charset="0"/>
            </a:endParaRPr>
          </a:p>
          <a:p>
            <a:pPr algn="ctr"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nl-BE" altLang="nl-BE" b="1" dirty="0" err="1" smtClean="0">
                <a:solidFill>
                  <a:schemeClr val="bg1"/>
                </a:solidFill>
                <a:ea typeface="ヒラギノ角ゴ ProN W3" pitchFamily="-84" charset="-128"/>
                <a:sym typeface="Gill Sans" pitchFamily="-84" charset="0"/>
              </a:rPr>
              <a:t>inspiratiedag</a:t>
            </a:r>
            <a:r>
              <a:rPr lang="nl-BE" altLang="nl-BE" b="1" dirty="0" smtClean="0">
                <a:solidFill>
                  <a:schemeClr val="bg1"/>
                </a:solidFill>
                <a:ea typeface="ヒラギノ角ゴ ProN W3" pitchFamily="-84" charset="-128"/>
                <a:sym typeface="Gill Sans" pitchFamily="-84" charset="0"/>
              </a:rPr>
              <a:t> ruimte delen</a:t>
            </a:r>
            <a:endParaRPr lang="nl-BE" altLang="nl-BE" sz="4400" b="1" dirty="0">
              <a:solidFill>
                <a:schemeClr val="bg1"/>
              </a:solidFill>
              <a:ea typeface="ヒラギノ角ゴ ProN W3" pitchFamily="-84" charset="-128"/>
              <a:sym typeface="Gill Sans" pitchFamily="-84" charset="0"/>
            </a:endParaRPr>
          </a:p>
          <a:p>
            <a:pPr algn="ctr"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nl-BE" altLang="nl-BE" b="1" dirty="0" smtClean="0">
                <a:solidFill>
                  <a:srgbClr val="224B50"/>
                </a:solidFill>
                <a:ea typeface="ヒラギノ角ゴ ProN W3" pitchFamily="-84" charset="-128"/>
                <a:sym typeface="Gill Sans" pitchFamily="-84" charset="0"/>
              </a:rPr>
              <a:t>24 oktober 2017</a:t>
            </a:r>
            <a:endParaRPr lang="en-US" altLang="nl-BE" b="1" dirty="0">
              <a:solidFill>
                <a:srgbClr val="224B50"/>
              </a:solidFill>
              <a:ea typeface="ヒラギノ角ゴ ProN W3" pitchFamily="-84" charset="-128"/>
              <a:sym typeface="Gill Sans" pitchFamily="-8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182297" y="6237312"/>
            <a:ext cx="371018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700"/>
              </a:spcBef>
            </a:pPr>
            <a:r>
              <a:rPr lang="nl-BE" altLang="nl-BE" b="1" dirty="0" smtClean="0">
                <a:solidFill>
                  <a:schemeClr val="bg1"/>
                </a:solidFill>
                <a:ea typeface="ヒラギノ角ゴ ProN W3" pitchFamily="-84" charset="-128"/>
                <a:sym typeface="Gill Sans" pitchFamily="-84" charset="0"/>
              </a:rPr>
              <a:t>Anniek Nagels – schepen van Cultuur</a:t>
            </a:r>
            <a:endParaRPr lang="nl-BE" altLang="nl-BE" sz="2800" b="1" dirty="0">
              <a:solidFill>
                <a:schemeClr val="bg1"/>
              </a:solidFill>
              <a:ea typeface="ヒラギノ角ゴ ProN W3" pitchFamily="-84" charset="-128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BS - Schepen Anniek Nagels\- Archief presentaties\-- 2016 presentaties SAN\2016-01-22 - Cultuurraad 2016\Foto's\_GEBRUIKT\Eigen infrastructuur\kliniekske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7364"/>
          <a:stretch/>
        </p:blipFill>
        <p:spPr bwMode="auto">
          <a:xfrm>
            <a:off x="-1" y="-27384"/>
            <a:ext cx="9144001" cy="71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691680" y="-387424"/>
            <a:ext cx="725484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Kliniekske</a:t>
            </a:r>
            <a:r>
              <a:rPr lang="en-US" altLang="nl-B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, </a:t>
            </a: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verenigingenhuis</a:t>
            </a:r>
            <a:r>
              <a:rPr lang="en-US" altLang="nl-B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Klooster</a:t>
            </a:r>
            <a:r>
              <a:rPr lang="en-US" altLang="nl-B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, ..</a:t>
            </a:r>
            <a:endParaRPr lang="en-US" altLang="nl-BE" sz="1200" b="1" dirty="0">
              <a:solidFill>
                <a:schemeClr val="tx2">
                  <a:lumMod val="60000"/>
                  <a:lumOff val="40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319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" y="-9566"/>
            <a:ext cx="9140492" cy="72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691680" y="-243383"/>
            <a:ext cx="725484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worstelen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!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188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2536" y="-12433"/>
            <a:ext cx="9396536" cy="70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-36512" y="4869185"/>
            <a:ext cx="894652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faciliteren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van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ontplooiing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van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groepen</a:t>
            </a:r>
            <a:endParaRPr lang="en-US" altLang="nl-BE" sz="2800" b="1" dirty="0" smtClean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vs.</a:t>
            </a:r>
          </a:p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impliciete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verwachting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van mix/social engineering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30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Transfer\Dieter\foto's presentatie Genk is Happening\MRTN04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38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6588224" y="6361723"/>
            <a:ext cx="2133596" cy="365129"/>
          </a:xfrm>
          <a:prstGeom prst="rect">
            <a:avLst/>
          </a:prstGeom>
        </p:spPr>
        <p:txBody>
          <a:bodyPr/>
          <a:lstStyle/>
          <a:p>
            <a:pPr lvl="0"/>
            <a:endParaRPr lang="nl-BE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-2196752" y="-171400"/>
            <a:ext cx="725484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je </a:t>
            </a:r>
            <a:r>
              <a:rPr lang="en-US" altLang="nl-BE" sz="2800" b="1" dirty="0" err="1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kan</a:t>
            </a:r>
            <a:r>
              <a:rPr lang="en-US" altLang="nl-BE" sz="28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maar 1 </a:t>
            </a:r>
            <a:r>
              <a:rPr lang="en-US" altLang="nl-BE" sz="2800" b="1" dirty="0" err="1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keer</a:t>
            </a:r>
            <a:r>
              <a:rPr lang="en-US" altLang="nl-BE" sz="28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schieten</a:t>
            </a:r>
            <a:endParaRPr lang="en-US" altLang="nl-BE" sz="1200" b="1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977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Kabinet - Jan\Beelden &amp; logo's &amp; grafiek-info\Genk-Zuid\Moskee Sledderl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10813"/>
          <a:stretch/>
        </p:blipFill>
        <p:spPr bwMode="auto">
          <a:xfrm>
            <a:off x="0" y="25"/>
            <a:ext cx="9144000" cy="688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-315416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251520" y="5301233"/>
            <a:ext cx="6678785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wanneer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wordt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de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moskeevereniging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de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parochiezaal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? (en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willen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we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dat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?)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05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r="87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691680" y="-243383"/>
            <a:ext cx="725484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citymarketing</a:t>
            </a:r>
            <a:r>
              <a:rPr lang="en-US" altLang="nl-B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versus </a:t>
            </a: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lokaal</a:t>
            </a:r>
            <a:r>
              <a:rPr lang="en-US" altLang="nl-B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/</a:t>
            </a:r>
            <a:r>
              <a:rPr lang="en-US" altLang="nl-BE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parochiaal</a:t>
            </a:r>
            <a:endParaRPr lang="en-US" altLang="nl-BE" sz="1200" b="1" dirty="0">
              <a:solidFill>
                <a:schemeClr val="tx2">
                  <a:lumMod val="60000"/>
                  <a:lumOff val="40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849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r="30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557511" y="5543698"/>
            <a:ext cx="725484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Tx/>
              <a:buNone/>
            </a:pPr>
            <a:r>
              <a:rPr lang="en-US" altLang="nl-BE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polyvalentie</a:t>
            </a:r>
            <a:endParaRPr lang="en-US" altLang="nl-BE" sz="14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880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r="10758"/>
          <a:stretch/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5220072" y="4725169"/>
            <a:ext cx="3672408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40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Bedankt</a:t>
            </a:r>
            <a:r>
              <a:rPr lang="en-US" altLang="nl-BE" sz="40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40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voor</a:t>
            </a:r>
            <a:r>
              <a:rPr lang="en-US" altLang="nl-BE" sz="40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</a:p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40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de </a:t>
            </a:r>
            <a:r>
              <a:rPr lang="en-US" altLang="nl-BE" sz="40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aandacht</a:t>
            </a:r>
            <a:r>
              <a:rPr lang="en-US" altLang="nl-BE" sz="40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!</a:t>
            </a:r>
            <a:endParaRPr lang="en-US" altLang="nl-BE" sz="18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72008" y="5733281"/>
            <a:ext cx="8892480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en-US" altLang="nl-BE" sz="16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Anniek Nagels – </a:t>
            </a:r>
            <a:r>
              <a:rPr lang="en-US" altLang="nl-BE" sz="16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schepen</a:t>
            </a:r>
            <a:r>
              <a:rPr lang="en-US" altLang="nl-BE" sz="16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van </a:t>
            </a:r>
            <a:r>
              <a:rPr lang="en-US" altLang="nl-BE" sz="16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Cultuur</a:t>
            </a:r>
          </a:p>
          <a:p>
            <a:pPr algn="r"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en-US" altLang="nl-BE" sz="16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Gert Philippeth – </a:t>
            </a:r>
            <a:r>
              <a:rPr lang="en-US" altLang="nl-BE" sz="16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dienst</a:t>
            </a:r>
            <a:r>
              <a:rPr lang="en-US" altLang="nl-BE" sz="16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Cultuur </a:t>
            </a:r>
            <a:endParaRPr lang="en-US" altLang="nl-BE" sz="9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021288"/>
            <a:ext cx="1710103" cy="7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282964" y="109518"/>
            <a:ext cx="477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u="sng" dirty="0" smtClean="0"/>
              <a:t>4 INDUSTRIËLE REVOLUTIES</a:t>
            </a:r>
          </a:p>
          <a:p>
            <a:pPr algn="r"/>
            <a:r>
              <a:rPr lang="nl-BE" b="1" u="sng" dirty="0" smtClean="0"/>
              <a:t>IN 100 JAAR</a:t>
            </a:r>
            <a:endParaRPr lang="nl-BE" b="1" u="sng" dirty="0"/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7452320" y="3933056"/>
            <a:ext cx="108012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://www.elyoukey.com/bloodbowl/dice/d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00" y="3825546"/>
            <a:ext cx="215020" cy="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6858756" y="351776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>
                <a:solidFill>
                  <a:schemeClr val="accent1"/>
                </a:solidFill>
              </a:rPr>
              <a:t>HEDEN</a:t>
            </a:r>
          </a:p>
        </p:txBody>
      </p:sp>
      <p:cxnSp>
        <p:nvCxnSpPr>
          <p:cNvPr id="10" name="Rechte verbindingslijn 9"/>
          <p:cNvCxnSpPr/>
          <p:nvPr/>
        </p:nvCxnSpPr>
        <p:spPr>
          <a:xfrm flipH="1">
            <a:off x="6228184" y="3933056"/>
            <a:ext cx="97879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elyoukey.com/bloodbowl/dice/d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25546"/>
            <a:ext cx="215020" cy="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12"/>
          <p:cNvCxnSpPr>
            <a:endCxn id="33" idx="3"/>
          </p:cNvCxnSpPr>
          <p:nvPr/>
        </p:nvCxnSpPr>
        <p:spPr>
          <a:xfrm flipH="1">
            <a:off x="1670201" y="3925906"/>
            <a:ext cx="2181719" cy="24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elyoukey.com/bloodbowl/dice/d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25546"/>
            <a:ext cx="215020" cy="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 flipH="1">
            <a:off x="539553" y="3933056"/>
            <a:ext cx="3600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521048" y="3514555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>
                <a:solidFill>
                  <a:schemeClr val="accent1"/>
                </a:solidFill>
              </a:rPr>
              <a:t>1901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473376" y="351776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>
                <a:solidFill>
                  <a:schemeClr val="accent1"/>
                </a:solidFill>
              </a:rPr>
              <a:t>1964</a:t>
            </a:r>
          </a:p>
        </p:txBody>
      </p:sp>
      <p:pic>
        <p:nvPicPr>
          <p:cNvPr id="25" name="Picture 2" descr="http://www.elyoukey.com/bloodbowl/dice/d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64" y="3820843"/>
            <a:ext cx="215020" cy="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Rechte verbindingslijn 26"/>
          <p:cNvCxnSpPr>
            <a:endCxn id="12" idx="3"/>
          </p:cNvCxnSpPr>
          <p:nvPr/>
        </p:nvCxnSpPr>
        <p:spPr>
          <a:xfrm flipH="1">
            <a:off x="4066940" y="3928353"/>
            <a:ext cx="1946226" cy="47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5634620" y="351776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>
                <a:solidFill>
                  <a:schemeClr val="accent1"/>
                </a:solidFill>
              </a:rPr>
              <a:t>1990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4" y="2294384"/>
            <a:ext cx="7143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27" y="2513456"/>
            <a:ext cx="1905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32" y="1961009"/>
            <a:ext cx="1628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368" y="1961007"/>
            <a:ext cx="15525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kstvak 27"/>
          <p:cNvSpPr txBox="1"/>
          <p:nvPr/>
        </p:nvSpPr>
        <p:spPr>
          <a:xfrm>
            <a:off x="395034" y="126876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EERSTE</a:t>
            </a:r>
          </a:p>
          <a:p>
            <a:pPr algn="ctr"/>
            <a:r>
              <a:rPr lang="nl-BE" sz="1200" b="1" dirty="0" smtClean="0"/>
              <a:t>INDUSTRIËLE</a:t>
            </a:r>
          </a:p>
          <a:p>
            <a:pPr algn="ctr"/>
            <a:r>
              <a:rPr lang="nl-BE" sz="1200" b="1" dirty="0" smtClean="0"/>
              <a:t>REVOLUTIE</a:t>
            </a:r>
            <a:endParaRPr lang="nl-BE" sz="1200" b="1" dirty="0"/>
          </a:p>
        </p:txBody>
      </p:sp>
      <p:sp>
        <p:nvSpPr>
          <p:cNvPr id="35" name="Tekstvak 34"/>
          <p:cNvSpPr txBox="1"/>
          <p:nvPr/>
        </p:nvSpPr>
        <p:spPr>
          <a:xfrm>
            <a:off x="2879686" y="126876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TWEEDE</a:t>
            </a:r>
            <a:br>
              <a:rPr lang="nl-BE" sz="1200" b="1" dirty="0" smtClean="0"/>
            </a:br>
            <a:r>
              <a:rPr lang="nl-BE" sz="1200" b="1" dirty="0" smtClean="0"/>
              <a:t>INDUSTRIËLE</a:t>
            </a:r>
            <a:br>
              <a:rPr lang="nl-BE" sz="1200" b="1" dirty="0" smtClean="0"/>
            </a:br>
            <a:r>
              <a:rPr lang="nl-BE" sz="1200" b="1" dirty="0" smtClean="0"/>
              <a:t>REVOLUTIE</a:t>
            </a:r>
            <a:endParaRPr lang="nl-BE" sz="1200" b="1" dirty="0"/>
          </a:p>
        </p:txBody>
      </p:sp>
      <p:sp>
        <p:nvSpPr>
          <p:cNvPr id="36" name="Tekstvak 35"/>
          <p:cNvSpPr txBox="1"/>
          <p:nvPr/>
        </p:nvSpPr>
        <p:spPr>
          <a:xfrm>
            <a:off x="4861756" y="126875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DERDE</a:t>
            </a:r>
            <a:br>
              <a:rPr lang="nl-BE" sz="1200" b="1" dirty="0" smtClean="0"/>
            </a:br>
            <a:r>
              <a:rPr lang="nl-BE" sz="1200" b="1" dirty="0" smtClean="0"/>
              <a:t>INDUSTRIËLE</a:t>
            </a:r>
            <a:br>
              <a:rPr lang="nl-BE" sz="1200" b="1" dirty="0" smtClean="0"/>
            </a:br>
            <a:r>
              <a:rPr lang="nl-BE" sz="1200" b="1" dirty="0" smtClean="0"/>
              <a:t>REVOLUTIE</a:t>
            </a:r>
            <a:endParaRPr lang="nl-BE" sz="1200" b="1" dirty="0"/>
          </a:p>
        </p:txBody>
      </p:sp>
      <p:sp>
        <p:nvSpPr>
          <p:cNvPr id="37" name="Tekstvak 36"/>
          <p:cNvSpPr txBox="1"/>
          <p:nvPr/>
        </p:nvSpPr>
        <p:spPr>
          <a:xfrm>
            <a:off x="6732742" y="126876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VIERDE</a:t>
            </a:r>
            <a:br>
              <a:rPr lang="nl-BE" sz="1200" b="1" dirty="0" smtClean="0"/>
            </a:br>
            <a:r>
              <a:rPr lang="nl-BE" sz="1200" b="1" dirty="0" smtClean="0"/>
              <a:t>INDUSTRIËLE</a:t>
            </a:r>
            <a:br>
              <a:rPr lang="nl-BE" sz="1200" b="1" dirty="0" smtClean="0"/>
            </a:br>
            <a:r>
              <a:rPr lang="nl-BE" sz="1200" b="1" dirty="0" smtClean="0"/>
              <a:t>REVOLUTIE</a:t>
            </a:r>
            <a:endParaRPr lang="nl-BE" sz="1200" b="1" dirty="0"/>
          </a:p>
        </p:txBody>
      </p:sp>
      <p:sp>
        <p:nvSpPr>
          <p:cNvPr id="30" name="Tekstvak 29"/>
          <p:cNvSpPr txBox="1"/>
          <p:nvPr/>
        </p:nvSpPr>
        <p:spPr>
          <a:xfrm>
            <a:off x="322774" y="4273618"/>
            <a:ext cx="144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STEENKOOLMIJNEN</a:t>
            </a:r>
          </a:p>
          <a:p>
            <a:pPr algn="ctr"/>
            <a:r>
              <a:rPr lang="nl-BE" sz="1200" b="1" dirty="0" smtClean="0"/>
              <a:t>HANDENARBEID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3275103" y="4261306"/>
            <a:ext cx="1368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FORD GENK</a:t>
            </a:r>
          </a:p>
          <a:p>
            <a:pPr algn="ctr"/>
            <a:r>
              <a:rPr lang="nl-BE" sz="1200" b="1" dirty="0" smtClean="0"/>
              <a:t>AUTOMATISATIE</a:t>
            </a:r>
          </a:p>
          <a:p>
            <a:pPr algn="ctr"/>
            <a:r>
              <a:rPr lang="nl-BE" sz="1200" b="1" dirty="0" smtClean="0"/>
              <a:t>STAAL</a:t>
            </a:r>
          </a:p>
          <a:p>
            <a:pPr algn="ctr"/>
            <a:r>
              <a:rPr lang="nl-BE" sz="1200" b="1" dirty="0" smtClean="0"/>
              <a:t>OLIE</a:t>
            </a:r>
            <a:endParaRPr lang="nl-BE" sz="1200" b="1" dirty="0"/>
          </a:p>
        </p:txBody>
      </p:sp>
      <p:sp>
        <p:nvSpPr>
          <p:cNvPr id="40" name="Tekstvak 39"/>
          <p:cNvSpPr txBox="1"/>
          <p:nvPr/>
        </p:nvSpPr>
        <p:spPr>
          <a:xfrm>
            <a:off x="5037212" y="4257846"/>
            <a:ext cx="216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INTRODUCTIE VAN ELEKTRONICA EN IT VOOR HOGERE AUTOMATISATIE VAN PRODUCTIE</a:t>
            </a:r>
          </a:p>
          <a:p>
            <a:pPr algn="ctr"/>
            <a:r>
              <a:rPr lang="nl-BE" sz="1200" b="1" dirty="0" smtClean="0"/>
              <a:t>JUST-IN-TIME LOGISTIEK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7206977" y="4273618"/>
            <a:ext cx="1852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CREATIVITEIT</a:t>
            </a:r>
          </a:p>
          <a:p>
            <a:pPr algn="ctr"/>
            <a:r>
              <a:rPr lang="nl-BE" sz="1200" b="1" dirty="0" smtClean="0"/>
              <a:t>HERNIEUWBARE ENERGIE</a:t>
            </a:r>
          </a:p>
          <a:p>
            <a:pPr algn="ctr"/>
            <a:r>
              <a:rPr lang="nl-BE" sz="1200" b="1" dirty="0" smtClean="0"/>
              <a:t>TECHNOLOGIE</a:t>
            </a:r>
            <a:endParaRPr lang="nl-BE" sz="1200" b="1" dirty="0"/>
          </a:p>
        </p:txBody>
      </p:sp>
      <p:sp>
        <p:nvSpPr>
          <p:cNvPr id="31" name="Tekstvak 30"/>
          <p:cNvSpPr txBox="1"/>
          <p:nvPr/>
        </p:nvSpPr>
        <p:spPr>
          <a:xfrm>
            <a:off x="4338935" y="3351657"/>
            <a:ext cx="16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b="1" dirty="0" smtClean="0">
                <a:solidFill>
                  <a:schemeClr val="accent1"/>
                </a:solidFill>
              </a:rPr>
              <a:t>SLUITING VAN DE MIJNEN</a:t>
            </a:r>
            <a:endParaRPr lang="nl-BE" sz="1000" b="1" dirty="0">
              <a:solidFill>
                <a:schemeClr val="accent1"/>
              </a:solidFill>
            </a:endParaRPr>
          </a:p>
        </p:txBody>
      </p:sp>
      <p:sp>
        <p:nvSpPr>
          <p:cNvPr id="32" name="PIJL-OMLAAG 31"/>
          <p:cNvSpPr/>
          <p:nvPr/>
        </p:nvSpPr>
        <p:spPr>
          <a:xfrm>
            <a:off x="7977142" y="4941169"/>
            <a:ext cx="259867" cy="36004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Tekstvak 44"/>
          <p:cNvSpPr txBox="1"/>
          <p:nvPr/>
        </p:nvSpPr>
        <p:spPr>
          <a:xfrm>
            <a:off x="7204136" y="5391684"/>
            <a:ext cx="1800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 dirty="0" smtClean="0"/>
              <a:t>SMART CITY</a:t>
            </a:r>
            <a:endParaRPr lang="nl-BE" sz="1200" b="1" dirty="0"/>
          </a:p>
        </p:txBody>
      </p:sp>
      <p:pic>
        <p:nvPicPr>
          <p:cNvPr id="33" name="Picture 2" descr="http://www.elyoukey.com/bloodbowl/dice/d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1" y="3820843"/>
            <a:ext cx="215020" cy="2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Rechte verbindingslijn 33"/>
          <p:cNvCxnSpPr>
            <a:stCxn id="33" idx="1"/>
          </p:cNvCxnSpPr>
          <p:nvPr/>
        </p:nvCxnSpPr>
        <p:spPr>
          <a:xfrm flipH="1" flipV="1">
            <a:off x="1133119" y="3925906"/>
            <a:ext cx="322062" cy="24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vak 37"/>
          <p:cNvSpPr txBox="1"/>
          <p:nvPr/>
        </p:nvSpPr>
        <p:spPr>
          <a:xfrm>
            <a:off x="1076229" y="3515031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>
                <a:solidFill>
                  <a:schemeClr val="accent1"/>
                </a:solidFill>
              </a:rPr>
              <a:t>1917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6535681" y="3351655"/>
            <a:ext cx="16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b="1" dirty="0" smtClean="0">
                <a:solidFill>
                  <a:schemeClr val="accent1"/>
                </a:solidFill>
              </a:rPr>
              <a:t>SLUITING VAN FORD GENK</a:t>
            </a:r>
            <a:endParaRPr lang="nl-BE" sz="1000" b="1" dirty="0">
              <a:solidFill>
                <a:schemeClr val="accent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697588" y="5668683"/>
            <a:ext cx="7669355" cy="9286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STADSMOTIEF</a:t>
            </a:r>
          </a:p>
          <a:p>
            <a:pPr algn="ctr"/>
            <a:r>
              <a:rPr lang="nl-BE" b="1" dirty="0" smtClean="0">
                <a:solidFill>
                  <a:schemeClr val="accent1"/>
                </a:solidFill>
              </a:rPr>
              <a:t>problematische </a:t>
            </a:r>
            <a:r>
              <a:rPr lang="nl-BE" b="1" dirty="0">
                <a:solidFill>
                  <a:schemeClr val="accent1"/>
                </a:solidFill>
              </a:rPr>
              <a:t>situaties ombuigen naar opportuniteiten</a:t>
            </a:r>
          </a:p>
        </p:txBody>
      </p:sp>
    </p:spTree>
    <p:extLst>
      <p:ext uri="{BB962C8B-B14F-4D97-AF65-F5344CB8AC3E}">
        <p14:creationId xmlns:p14="http://schemas.microsoft.com/office/powerpoint/2010/main" val="15798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99"/>
            <a:ext cx="9392248" cy="70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18138" y="188640"/>
            <a:ext cx="441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 smtClean="0"/>
              <a:t>GENK, RADERSTAD</a:t>
            </a:r>
            <a:endParaRPr lang="nl-BE" b="1" u="sng" dirty="0"/>
          </a:p>
        </p:txBody>
      </p:sp>
    </p:spTree>
    <p:extLst>
      <p:ext uri="{BB962C8B-B14F-4D97-AF65-F5344CB8AC3E}">
        <p14:creationId xmlns:p14="http://schemas.microsoft.com/office/powerpoint/2010/main" val="13222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16" y="0"/>
            <a:ext cx="9204727" cy="690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2339752" y="-243383"/>
            <a:ext cx="6678785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neuzen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en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richtingen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72008" y="6453336"/>
            <a:ext cx="75557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700"/>
              </a:spcBef>
              <a:buFontTx/>
              <a:buNone/>
            </a:pPr>
            <a:r>
              <a:rPr lang="en-US" altLang="nl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C-mine Crib</a:t>
            </a:r>
            <a:endParaRPr lang="en-US" altLang="nl-BE" sz="300" b="1" dirty="0">
              <a:solidFill>
                <a:schemeClr val="tx1">
                  <a:lumMod val="65000"/>
                  <a:lumOff val="35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729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r="5534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2339752" y="-243383"/>
            <a:ext cx="6678785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Genk!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198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CBS - Schepen Anniek Nagels\- 2017 Presentaties AN\2017-10-24 - Ambrassade - Inspiratiedag ruimte delen\Foto's\_POL14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173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-756592" y="5733281"/>
            <a:ext cx="8262961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6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specifieke</a:t>
            </a:r>
            <a:r>
              <a:rPr lang="en-US" altLang="nl-BE" sz="2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6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geschiedenis</a:t>
            </a:r>
            <a:r>
              <a:rPr lang="en-US" altLang="nl-BE" sz="2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, </a:t>
            </a:r>
            <a:r>
              <a:rPr lang="en-US" altLang="nl-BE" sz="26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ook</a:t>
            </a:r>
            <a:r>
              <a:rPr lang="en-US" altLang="nl-BE" sz="2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in </a:t>
            </a:r>
            <a:r>
              <a:rPr lang="en-US" altLang="nl-BE" sz="26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ruimtegebruik</a:t>
            </a:r>
            <a:endParaRPr lang="en-US" altLang="nl-BE" sz="26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504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12576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-410581" y="5445224"/>
            <a:ext cx="8943021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stedelijk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apparaat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is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geen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marionettentheater</a:t>
            </a: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,</a:t>
            </a:r>
          </a:p>
          <a:p>
            <a:pPr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smtClean="0">
                <a:solidFill>
                  <a:schemeClr val="bg1"/>
                </a:solidFill>
                <a:ea typeface="ヒラギノ角ゴ ProN W3"/>
                <a:cs typeface="ヒラギノ角ゴ ProN W3"/>
                <a:sym typeface="Gill Sans"/>
              </a:rPr>
              <a:t>thank god!</a:t>
            </a:r>
            <a:endParaRPr lang="en-US" altLang="nl-BE" sz="1200" b="1" dirty="0">
              <a:solidFill>
                <a:schemeClr val="bg1"/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436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761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683568" y="5805289"/>
            <a:ext cx="833496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bibliotheek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werd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open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ruimte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,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tegen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wil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en dank</a:t>
            </a:r>
            <a:endParaRPr lang="en-US" altLang="nl-BE" sz="12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0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149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92275" y="0"/>
            <a:ext cx="7451725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nl-BE" altLang="nl-BE" b="1"/>
          </a:p>
        </p:txBody>
      </p:sp>
      <p:sp>
        <p:nvSpPr>
          <p:cNvPr id="16392" name="AutoShape 15" descr="data:image/jpeg;base64,/9j/4AAQSkZJRgABAQAAAQABAAD/2wCEAAkGBw8NDw8PDQ0QDBAMEA8ODg0OEBMQDQ0PFRIYFhYRFBUYHSggGBolHhQXITEhJSkrLi4uFx8zODMsNygtLisBCgoKDg0OGxAQFDccHCUrLCwsLCwwLiwsLCwsLDQsLCwsLCwsLCwsLCwsLCwsLCwsLCwsLCwsLCwsLCwsLCwsLP/AABEIAMwAzAMBEQACEQEDEQH/xAAbAAACAgMBAAAAAAAAAAAAAAAAAQYHAgMFBP/EAE8QAAECAwEGDg4JAwQDAAAAAAEAAgMEEQUGEiExUXMHExYyNUFScXKRobHB0RQiMzRhYmSBkqOys8LiFRcjJEJTosPSVJPhJUN0g2OC8P/EABoBAQADAQEBAAAAAAAAAAAAAAABAwQFAgb/xAAzEQEAAQICBgkEAQUBAAAAAAAAAQIDBBESEzEyUXEUITNCUmFigaFBQ7HhwQUVIpHwI//aAAwDAQACEQMRAD8AvFAIBB4Z+1oEv3WIAdwML+IKyi1XXsh5qrinbLixrsoYP2cBz/C5wZ0FaIwc/WpVN+PpDVq08l9d8i9dD9Xx+0a/yGrTyX13yJ0P1fH7Nf5DVp5L675E6H6vj9mv8hq08l9d8idD9Xx+zX+Q1aeS+u+ROh+r4/Zr/IatPJfXfInQ/V8fs1/kNWnkvrvkTofq+P2a/wAhq08l9d8idD9Xx+zX+Q1aeS+u+ROh+r4/Zr/IatPJfXfInQ/V8fs1/kNWnkvrvkTofq+P2a/yGrTyX13yJ0P1fH7Nf5DVp5L675E6H6vj9mv8hq08l9d8idD9Xx+zX+Q1aeS+u+ROh+r4/Zr/ACMXaZZbii1+FOh+r4Nf5PfJ3VS0TA++gnxxVvGFVVha42db3F6mXbhxGvAc1wcDhBBqCs8xMdUrWSgCAQCAQRK6K6YgmDLHFUPjDLkb1rbYw2f+Vf8ApnuXfpCNQJZ8U3xNATUudjPh8K2TVFPUoimZexlnsGOrvPTmVc3JetGGx0vCGNrRvmijSqTlDHS4PicanOoygaXB8TjTOoygaXB8TjTOoygaXB8TjTOoygaXB8TjTOoygaXB8TjTOoygaXB8TjTOoygaXB8TjTOoygaXB8TjTOoygaXB8TjTOoygaXB8TjTOoygaXB8TjTOoygaXB8TjTOoygxCg5GcajOoyg3ScM/hpvGiacmjDzRbO3Dq+B3WvcXOLzNBWdacaTf2hIH4oTta7/wCypct03I6ymqaZT+yrShzUMPhmm05h1zHZCuZctzROUtlNUVRnD2qt6CAQR66+1jAhCGw0fGqKjG1m2ehacNa06s52Qqu15RlCHSErf9s7Wg4Buj1LfXXl1M1MZujGjthirjTINs+AKqImXuZycuPPvfiN4Mgx8auiiIVzVLzEr2gqoCqAqgKoCqAqgKoCqAqgKoCqAqgKoCqDZDjOZrXEcyiYiTN0JW0A7A/Adp20VVVby2PcVPRNS4iChwEYnZP8LzTVkmYzeWxbRdJxw41DSb2K3K3/ABjXu7bi5Tl/pFFWjKy2PDgCDUEVBGIhchtZIE40QVpdHMmPNvoa3pENuTB/krq4enRtx/tjuznU9QpDbkawcgXnrmU7HEmI5iOqfMMgWimMoVTObVVSgVQFUBVAVQFUBVAVQFUBVAVQFUG2BAiRDSHDfEPiNLuZRNURtnJMRM7HvhXPzjsUs8cIhvOVVN+3Hee9XVwbhcvOn/aA33tUdJt8U6mvgZuWnfygf/dqjpNviamvg8k9Y8xLtv40K8bUNvr5pFTiGAqyi9RXOUS81UVU9cw59VY8OrZs1fC8ccLcRyhU3KcutZTLVa0KhDxt9qd/aKm3P0RVH1TW4+b02WYCamHVnmGLkXPxNOjclqtTnS7qoWNUwaNKCsGdtNPNcUSIeUrrx2ccoYu9Lda0WjA3dHkCi3HWVS5FVc8CqAqgKoCqAqgKoCqAqgKoCqDZBhuiOaxjS9zzRrRjJUTMRGckdfVCeWJcnChAPmQI0Q4b09yZ4ANs+ErnXcVVV1U9UNVFmI2pGxgaKNAaBiAFAFlmc1zJAIBBHbvO8/8Ath9K1YTtPZTe3VeVXSZW2Xi3j2uyHDvKJjOCJda0hWEduhB3sKpo3llWx27gX/ZxB/5PhCy4zfjktsbqXrIvaZvWlBV8ufvUThRfaK63245Qxd6Stk4WbzuheraK3OqrHgVQFUBVAVQFUBVAVQFVIKoCqgT24ayAyH2S8dvFBEOv4YeXz81Fz8VdznQjZDVZoyjSStY14QCAQCCN3fd5/wDbD6Vqwnaeym9uq7qukyCqDuzZ+xdwVRTvLZ2OxcAe0iZz4QsuM345LbG6mayL2ib1pQVbLn71E4cX2iuv9uOUMXekraOFm8edTaRW51Va8CqAqgKoCqAqgKoCqAqgaDdJwDGiw4YxxHtZxmi81ToxMpiM5yXDBhhjWtaKBgDQMgAouLM5zm6EM1AEAg1TMzDhC+ixGQm7p7g0cqmmmauqIzRMxG14jdBJf1cH+4FZqLnhl51lPFH7tLXlo8reQY8OK7TGG9a6poK1K0Ya1XTXnMZKrtdM09UoNVdBmKqDvTZ+xdwAs9O8tnY7Oh9rImc+ELLjN+OS2xupqsi9om9aUFVy5+9xOHF9orr/AG45Qxd+WNtHCzePOpt7EVubVWvAqgdUBVAVQOqAqgdVIKoCqDs3Hw7+elwfwl7uJjqctFRiZytSstR/nC01yG0IBBrmIwhsc92BrGlx3gKqYjOcoRM5KitW0ok3FdFiurUm8b+GG3aaAuzbtxRGUMNVU1TnLxr28lVAVQIlB35w/Yu4A6Fnp3ls7Ha0PD2kTOfCFlxm/HJbY3U2WRe0TetKClpS0XdnR2uaCBEmACMBoHldjL/yjlDF3pem2p6HfQwXXtQ7Xb+VTajqRW8bXg4iDvGqseGVUDqgKqQ6oCqAqgKoHVAIO7cQfv8AB8Ii+7Kz4rspWWd+ForktoQCDk3VvLZGZI/LI4zRXYeM7kPFzdlUy7DCECqgKqBpizLGa54HgrU8SnIdi0rQAl3loLu0GPANpZ6Y/wAls7Hd0Kph0WFGLqYI1ABkvGrLjd+OS2xuysFY17RN60oKJgbIR87M+2V2PtRyhi70sLpddD4LucL1a+qK3IaSMRI3jRXPD0w56K38deEKqMh6GWo78TAd40TIb2Wmw4w4cqZDa2ehH8dN8EJkNrY7Die0+cJkhsDhlBQOqCwLlLAlJiTgxY0APe/TL5xLgTSI4DEcgC5uIv3KbkxE9TVat0zTEzDralJD+lb6T+tU9Ju+JZqqODfJXPykvEEWDADHtrRwLiRUUOM5CvNV+5VGUz1Ji3TE5xDpqp7CAQaZuWZGY6HFbfseKOaagEeZTTVNM5wiYiYyly9Skh/St9J/Wruk3fE8aqjgNSkh/St9J/WnSbviNVRwRfREsiXkpIRZaC2E8xobL4EntSHVGE+BacLdrrryqnPqVXaKaac4hWESO92ueT58C6GTO0kIJTaHez82OhZqd5bOxKNCHuEfP/ttWXHb8cltjdlYyxL2ib1pQUTL7IR87Me2V2ftRyhi70sbpNdD4LucL1a2Sitx1a8GpDQNSg0BRAwpGQccp4ygurQ3JNly1cOGPjz71xcZ20+34bbO5CTLMtCAQCAQCAQCCF6LOx7f+RC5nLZge09lN/dU+uqxkUSlFod7PzY6Flp3ls7En0Iu4R8/+21ZcdvxyW2N2VjLEvaJvWlBRUvshHzsx7ZXZ+1HKGLvSxuk10Pgu5wvVrZKK3IVzwEDUoNA1IEDogFKF16G+xctvx/fvXFxnbT7fhus7kJMsq0IBAIBAIBAIIZosbHt/wCRC5nLZge19lN/dU+usxkUEotDvZ+bHQstO8tnYk+hH3CNn/22rJjt+OS6xuysVYl7RN60oKLl9kI+dmPbK7P2o5Qxd6WN0euh8F3OF7tbJRW5CtVmpApDQNSg6IHRAUQSSx7tJySgMl4Ig6XDvr2/YS7tnFxqb4bbis9zCW7lWlO1ZTdqpjKHs+se0ckv/ad/JeOg2vN619bs3IXazk7OwZeMIOlxBELrxha7tYZcKG+O2FRiMJbt25qja9271VVWUrGXNaggEHLunn3yknHjwr2/hMvm3wq2tRjCtsURXcimdjxXVNNMzCs/rHtHJL/2nfyXT6Da82XpFY+si0ckv/ad/JOg2vM19bm27dfN2hC0mYEK8D2xPs2Frr4VphLjlVlrDUW6tKl5qu1VRlKPq94IoJRaHe782OhZad5bOxJtCPuMbP8A7bVjx2/HL+V2H3ZWKsS9om9aUFGS/f8AHzsx7ZXa+1HKGHvSxuj10Pgu5wvVrZKK3IVzwakNA6KUHRA0ApDRAogKKRJdDof6nL70b3TllxnYz7flbY34XQuG3hAIODd3sbN5v4gtGF7alXd3JUeu6wEoCogSBFQlKLQ73fmx0LLTvLZ2JLoSdxjZ/wDbasmP345fyuw+7KxVhXtE3rSgo2X7/j52Y9srtfajlDD35Y3R66HwXc4XuzslFbkK54NAwFKDogakNEHRSBA0BRBJNDof6nL70b3TllxvYz7flbZ34XOuG3hAIODd1sbN5v4gtGF7alXd3JUhRd5zwoCRJEKBiUEon+938AdCyU7y6diS6EvcY2f+BqyY/fjl/K7D7srEWFe0TetKCjZfv+PnZj2yu39qOUMPfljdHrofBdzherOyUVuSrngwpQaBqQ6Ig1IdEDopAgaCR6HeycvvRvdOWXG9jPt+Vtnfhcy4TeEAg4N3Oxs3m/iC0YXtqVd3clSS7znkgSgJEkVAk1oD7u/gDoWWneXTsSXQl7jGz3wNWPH9pHL+V2H3ZWIsK9om9aUFHS/f8fOzHtldv7UcoYe/LG6PXQ+C7nC9WdkorckK9WYQNSGApQaDKikCBoHRSgUQSPQ82Tl96N7pyy43sJ9vyusb8LlXBbwgEHCu52Nm838QWjCdtTzV3tyVJLvueRCgJAioCKJSaf73fwB0LJTvLZ2JLoTdxjZ74GrHj9+OX8r8PuzzWGsK9om9aUFHS/f8fOzHtldv7VPKGHvz7ldFrofBdzhe7OyUVuSFcrMKQwiDUjIKQ0DopQEDQFFIkeh7slL70b3TlkxvYT7flbY34XIuC6AQCDhXcbHTeb+ILRhO2p5q725Kk19A5xKEkUCUDEqBJ5/vd/AHQslO8unYkmhP3GNnvgaseP7SOX8rsPuzzWGsLQ0TetKCj5fv+PnJj2yu59qnlDD3592N0Wuh8F3OF6s7Jea3KCueDUoNSMgpDQMKUGgdFIEDUiRaHuyUvvRvdOWTHdhPt+VtjtIXGuA6AQCDhXcbHTeb6QtOE7anmrvbkqVXfc5igShJFQEUEmn+938AdCyU766diR6E/cY2e+Bqxf1DtI5fyuw+7PNYawtDRN60oKPl+/4+dmPbK7n2o5Qw9+fdldEzubuE3mPWps/V5rcZaHhkFKDCBqRkFKDQMKQ1IaIFFIkeh9slL70b3Tlkx3YT7fldY7SFwr590AgEHDu32Oms30hacJ21PNXe3JUqV9A5xKBioSSBBtSANs0HnUSJLarg2A/wgNHHRZKOupdVsSTQo7jGz3wNWL+odpHL+V2H3Z5rCWFoaZrWlBRtpt7HtCJfYtOLsmB+GvKu5ZnTsxyYa+qt07SltNhuaMY7Zu+NpeaKspKozhF1rUmpGQUhoGFKGQUhqQ0QakNBItD/AGSl96N7pyyY7sKvb8rbHaQuBfPuiEAg4d2+x01m+kLThO2p5qr25KlivoXPYlQEVAShL3WPLX8S+Oth4Tv7QVV2rKMnqmM5e634tIYbtvdyNwnoVVqOvN7rnqTLQvgFssXH/ciOd5sA6FzsdVndy4Q02IyoTtY1zCK2oKCpdESzC2II7RgPaP6D0cS6WAu7aJ9mbEUd547JnNNZh17KB1ThPjLTcp0ZVUzm8tq2aSTEhitcLmjHvhe7dz6S81U/WHHWhWYUhhShkgYUjIKUGFIaBqR1bl7RZJzcKPFDnMhiICGAF3bMLRQEjKqMTam7amiNr3bqimqJlPPrFkvypj0GfzXL/tl3jH/ezV0mjgX1iyX5Uz6DP5p/bbvGP+9jpNHAfWNJflTPoM/mo/tt3jH/AHsnpNHBzbort5WalI0CHDjh8Vt60vawNBqMdHFXWMDct3IqmY6ni5fpqpmIhXpXUZSKgJQNkrKuiuowb7jibvrzVVFMdb1EZpLLS7YTA1u1hJO2dslZKqpqnNbEZOBNPdNxw2HhviGMrkynnV2cWqM5eOuqrKFxXMSQgQWMGJrQB1rgV1TVVNU/V0IjKMnbXlIQcC6SzBGY4FtQQQRlU01TTOcImM+qVR2hIxZKLVpNAe1f8Ll2rF+m9TlO1iuW5onydOStSHFwE6W6mEOwDzFTVbmERVEtk1Z0OLhIvXbpuA+dKbkwmaYl4H2GfwxAeECOZWxej6w8aBfQkTds5epTro4I0JMWJE3bOXqU66OBoSf0LE3bOXqU66OBoSYsWJu2cvUmvjgjQk/oWJu2cvUp18cDVyy+hYm7Zy9SnXxwNCTFixN2zl6k18cDQk/oV+7Zy9Sa+ngjQkvoV+7Zy9Sa+OBoSRsWJu2cvUmvjgnQkvoWJu2cvUo18cDQkvoWJu2cvUmvjgaEkbFibtnL1KNdHBOhJfQj92zlUa6OBoS3wbFYNe4v8A7ULxN6fpCYoe1zocBuG9htGIYq9aqymqeL31Q4toWi6N9nDBDSaeNE820PArqaIp/yqeJqz6oSi4258tdpkQduf0DJvrlYvE62dGnZ+Wu1a0eudqy5eHetAWNc2oBBjEYHChQRm3LCEQHtQa4wRgUxMxOcExmgFpXMFhJh9r4pwjjXQtY+Y6q4zZq8PE7rnNlpuFgaXUxUDqgDwA4lqjFWKtsqtVchuZGnAKXtfCWiqa3D+I0LnBl2RObj9I601uH8ZoXOBiYm9x+kdanW4fxo0LnA+yZvcfpCnW4fxmhc4GJmb3H6Qmtw3jNC5wPsmb3H6Qp12G8ZoXeBiamtwPRCa7DeM0LvBl2VNbkeiFOuw3jRoXeA7KmtyPRCa7DeM0LvAdlTW5HohNdhvGaF3gRmprcj0Qmuw3jNC7wIzM1uB6IUa7DeNOhd4F2TN7j9ITXYbxmhc4EZmb3H6Qo1uG8ZoXOBdkze4/SFGtw/jNC5wanunHE64V2gGgKdfh47xq7nAQrGjxTV5p4SS5yrrx9undjP4eow9U7ZSqwbmA0g3tTtuOP/AAubexNd3bs4NNFumjYnkhJCEAAFQse1AIBAIERVB45izmPxhBzI1zzDiQatTbciA1NtyIDU23IgNTbciA1NtyIDU23IgNTbciA1NtyIDU23IgNTbciA1NtyIDU23IgNTbciA1NtyIDU23Igbbm2oPbLWKxm0g6UKC1uIINqAQCAQCAQCAQCAQCAQCAQCAQCAQCAQCAQCAQCAQCAQCD/2Q==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1061567" y="5805289"/>
            <a:ext cx="8334969" cy="12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700"/>
              </a:spcBef>
              <a:buFontTx/>
              <a:buNone/>
            </a:pP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bibliotheek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werd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open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ruimte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,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tegen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</a:t>
            </a:r>
            <a:r>
              <a:rPr lang="en-US" altLang="nl-BE" sz="2800" b="1" dirty="0" err="1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wil</a:t>
            </a:r>
            <a:r>
              <a:rPr lang="en-US" altLang="nl-BE" sz="2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a typeface="ヒラギノ角ゴ ProN W3"/>
                <a:cs typeface="ヒラギノ角ゴ ProN W3"/>
                <a:sym typeface="Gill Sans"/>
              </a:rPr>
              <a:t> en dank</a:t>
            </a:r>
            <a:endParaRPr lang="en-US" altLang="nl-BE" sz="12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206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188</Words>
  <Application>Microsoft Office PowerPoint</Application>
  <PresentationFormat>Diavoorstelling (4:3)</PresentationFormat>
  <Paragraphs>71</Paragraphs>
  <Slides>17</Slides>
  <Notes>16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Stad Genk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Moermans Jasper</dc:creator>
  <cp:lastModifiedBy>Philippeth Gert</cp:lastModifiedBy>
  <cp:revision>127</cp:revision>
  <cp:lastPrinted>2017-09-15T07:59:30Z</cp:lastPrinted>
  <dcterms:created xsi:type="dcterms:W3CDTF">2016-06-24T10:14:43Z</dcterms:created>
  <dcterms:modified xsi:type="dcterms:W3CDTF">2017-10-23T16:24:46Z</dcterms:modified>
</cp:coreProperties>
</file>